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9"/>
  </p:normalViewPr>
  <p:slideViewPr>
    <p:cSldViewPr snapToGrid="0">
      <p:cViewPr varScale="1">
        <p:scale>
          <a:sx n="12" d="100"/>
          <a:sy n="12" d="100"/>
        </p:scale>
        <p:origin x="256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479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1604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937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148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6056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213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88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931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4544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9021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11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765A3-57C4-2F49-A576-A63A07D63E16}" type="datetimeFigureOut">
              <a:rPr lang="es-CL" smtClean="0"/>
              <a:t>08-03-2026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1E59F-0C9E-254A-811A-DA06B60BFF5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4456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5A2D600-6963-9BA0-9296-D695FBFA8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2399288" cy="571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27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Licencias microsoftsofruco1</dc:creator>
  <cp:lastModifiedBy>Cecilia Pendola</cp:lastModifiedBy>
  <cp:revision>5</cp:revision>
  <dcterms:created xsi:type="dcterms:W3CDTF">2026-03-05T20:20:33Z</dcterms:created>
  <dcterms:modified xsi:type="dcterms:W3CDTF">2026-03-09T01:44:43Z</dcterms:modified>
</cp:coreProperties>
</file>