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9"/>
  </p:normalViewPr>
  <p:slideViewPr>
    <p:cSldViewPr snapToGrid="0">
      <p:cViewPr varScale="1">
        <p:scale>
          <a:sx n="73" d="100"/>
          <a:sy n="73" d="100"/>
        </p:scale>
        <p:origin x="9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4A30F-57F6-D18A-3F3D-92FB4B86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20FFC9-9D4C-E31D-C78F-115A600DE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EE8AD2-A6B2-A996-1459-E39E599D6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6B7A70-D396-15BF-107F-44CBC8EA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11C7F-035E-977C-A8B6-367CC3EC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7383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DAA96-0FD6-03EE-F895-039E0B875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241565-5B10-D884-698B-CB43DAAF7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F9A666-CF9E-0E4F-67DB-2E3825BE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A5F74E-82D8-6771-51F8-92E53B1B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C0AC6D-56C5-EC18-7372-3F867E22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170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E94ADD2-EA4E-A1A1-F40F-FFD776DE0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20C696-27C5-EDDB-68AC-82B505763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2BD08F-B9E9-81F8-52D6-1F3F87E7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E5060D-9933-5733-EAFC-2779BB3AB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1E8455-3FDC-8EB7-5207-F56475408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301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E2E06A-6AD2-9EE2-0075-CB6450A9B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8B4811-7879-F2CE-6833-12A00C982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9B5697-2948-76E6-08DE-7470BBF8A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D9DA65-B49F-86DE-3DD8-2B859C68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2A9F04-BF37-04D7-D568-903F7117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714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DCD838-E620-0766-A84B-53F1C7B5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E459F3-2DAD-6580-45E5-09287AA5E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5E76D1-767E-1D47-7598-F37C66B43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23D74B-AD32-9FED-4E19-6B0E79FE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4BF18F-F89B-5669-D23C-FE6B5634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726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EBD66-29EC-7858-BBC5-BCE85DB8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C19903-6803-F478-8278-D426B0F0F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007F64-FB73-81FD-2F9B-06EDBD5B4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BBC3E3-7FEE-C1A3-FB64-C8289B69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1657BA-B854-3BF0-AB21-9568E072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3A5C9D-1A71-62D7-9DB0-9A0DB24AF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0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36716-AD60-4D52-FEEE-4966E36E7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CD258B-9B7F-40C3-A6CE-CC82372D9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CA49D4-00C8-E8C8-3194-831D1852C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AA7443-CE98-1004-7BF3-D6F06CC8E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361592E-2EB1-5A7E-5424-B1C41A9E4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228C09-E2C2-8FB4-5B76-EDE0DEA1F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80F0645-F66C-AEE8-093D-2B2398737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4996CF9-2CF0-0CA3-9593-A53C7C36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048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C82F6-3AC7-B44D-AD20-8C839A7F4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B6DD06-42AC-7DA8-2F41-1462EAA5D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7B330C-2D25-3E16-C250-E5E9FF05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89138E-4CB0-1FE9-FAE0-50EF3F82C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314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7B09C42-2069-BFFC-D327-05147FF7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1C9A8A6-3EEC-A2DB-E27D-0844B526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58E223-AC15-7E06-A16F-68780CB1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198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6716A-4A81-6A3A-6E17-393614369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0DD66-D8F2-33DE-5375-558286CE0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F46B16-5275-4DFD-04B8-4A8BB2328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93E3BD-6F2F-9420-F56B-6DD8A02C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E65570-7D54-C162-6666-32AD2923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0491EA-40E1-0449-5775-9E83175E5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893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6B624-1FBA-6518-9049-B7B70FC34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DEBC60-7DE0-8ECA-76B7-FD7EE80D7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FBEF77-7606-97A8-EBB6-BDB23A280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86B817-A78D-3A8E-CF57-121529A0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E69D0-E486-14A7-A9E3-B80F58BC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9DF828-DDAF-BF1F-DD25-D7714913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257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CB1FC7A-2F9E-5FF2-F266-4E9B6049D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2DE334-5B9C-D5EA-C28D-FC76A1A7D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4AE7D-066A-B652-FBB6-7DA6947BE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56F99-FBA1-584D-84A1-F09F113F95E4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5FA8C3-1343-C468-18A8-84C948703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E1FC17-B4EE-63D6-B52E-64309396C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1B7CF-8EBC-CA49-8D46-827BD8D616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42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C94486A-CBE4-0E12-E0EE-3DB4FAEF9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27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Licencias microsoftsofruco1</dc:creator>
  <cp:lastModifiedBy>Cecilia Pendola</cp:lastModifiedBy>
  <cp:revision>5</cp:revision>
  <dcterms:created xsi:type="dcterms:W3CDTF">2026-03-05T20:14:59Z</dcterms:created>
  <dcterms:modified xsi:type="dcterms:W3CDTF">2026-03-09T01:34:33Z</dcterms:modified>
</cp:coreProperties>
</file>